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703184" ContentType="image/png"/>
  <Default Extension="402544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5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4c78d7491.30703184"/>
  <Relationship Id="rId3" Type="http://schemas.openxmlformats.org/officeDocument/2006/relationships/image" Target="../media/logo_673d574c896bb32.402544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nterplay Between Adverse Events" descr="Interplay Between Adverse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rza KK, Gustafss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rplay Between Adverse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2024-11-20T03:28:12Z</dcterms:created>
  <dcterms:modified xsi:type="dcterms:W3CDTF">2024-11-20T03:28:12Z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