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775248" ContentType="image/png"/>
  <Default Extension="020692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d19deea71.04775248"/>
  <Relationship Id="rId3" Type="http://schemas.openxmlformats.org/officeDocument/2006/relationships/image" Target="../media/logo_673d5ad1bfdf142.020692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Proposed Approach to Incorporate ISCHEMIA" descr="Proposed Approach to Incorporate ISCH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ias EA, los Santos FDd, Ontiveros-Mercado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pproach to Incorporate ISCH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2024-11-20T03:43:13Z</dcterms:created>
  <dcterms:modified xsi:type="dcterms:W3CDTF">2024-11-20T03:43:13Z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