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743239" ContentType="image/png"/>
  <Default Extension="909819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8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6f6758e11.07743239"/>
  <Relationship Id="rId3" Type="http://schemas.openxmlformats.org/officeDocument/2006/relationships/image" Target="../media/logo_673d586f8e2f502.909819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mpact of Orientation, Size and Spacing on Bipolar Voltage Mapping" descr="Impact of Orientation, Size and Spacing on Bipolar Voltage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33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rte B, Zeppenfeld K, Tu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Orientation, Size and Spacing on Bipolar Voltage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8–3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2024-11-20T03:33:03Z</dcterms:created>
  <dcterms:modified xsi:type="dcterms:W3CDTF">2024-11-20T03:33:03Z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