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7743239" ContentType="image/png"/>
  <Default Extension="9098191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98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86f6758e11.07743239"/>
  <Relationship Id="rId3" Type="http://schemas.openxmlformats.org/officeDocument/2006/relationships/image" Target="../media/logo_673d586f8e2f502.9098191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Impact of Orientation, Size and Spacing on Bipolar Voltage Mapping" descr="Impact of Orientation, Size and Spacing on Bipolar Voltage Mapp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7336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erte B, Zeppenfeld K, Tung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mpact of Orientation, Size and Spacing on Bipolar Voltage Mapp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3):128–35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2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2024-11-20T03:33:03Z</dcterms:created>
  <dcterms:modified xsi:type="dcterms:W3CDTF">2024-11-20T03:33:03Z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