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200985" ContentType="image/png"/>
  <Default Extension="402979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6ae0633771.65200985"/>
  <Relationship Id="rId3" Type="http://schemas.openxmlformats.org/officeDocument/2006/relationships/image" Target="../media/logo_673d56ae1838092.402979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29300"/>
          <a:chOff x="9525" y="9525"/>
          <a:chExt cx="9229725" cy="5829300"/>
        </a:xfrm>
      </p:grpSpPr>
      <p:pic>
        <p:nvPicPr>
          <p:cNvPr id="1" name="Different Catheter Characteristics of the Most Used Catheters" descr="Different Catheter Characteristics of the Most Used Cath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67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rte B, Zeppenfeld K, Tu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t Catheter Characteristics of the Most Used Cath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28–3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2024-11-20T03:25:34Z</dcterms:created>
  <dcterms:modified xsi:type="dcterms:W3CDTF">2024-11-20T03:25:34Z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