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017524" ContentType="image/png"/>
  <Default Extension="979780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1d33e1b21.38017524"/>
  <Relationship Id="rId3" Type="http://schemas.openxmlformats.org/officeDocument/2006/relationships/image" Target="../media/logo_673d571d53c7292.979780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Examples of Micro- and Multi-electrode Catheters" descr="Examples of Micro- and Multi-electrode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 B, Zeppenfeld K, Tu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Micro- and Multi-electrode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8–3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2024-11-20T03:27:25Z</dcterms:created>
  <dcterms:modified xsi:type="dcterms:W3CDTF">2024-11-20T03:27:25Z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