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6233612" ContentType="image/png"/>
  <Default Extension="8436491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924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560caf23161.26233612"/>
  <Relationship Id="rId3" Type="http://schemas.openxmlformats.org/officeDocument/2006/relationships/image" Target="../media/logo_673d560cbd98a12.8436491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448050"/>
          <a:chOff x="9525" y="9525"/>
          <a:chExt cx="9229725" cy="3448050"/>
        </a:xfrm>
      </p:grpSpPr>
      <p:pic>
        <p:nvPicPr>
          <p:cNvPr id="1" name="Pros and Cons of Mini- or Micro-electrode and Multi-electrode Catheters" descr="Pros and Cons of Mini- or Micro-electrode and Multi-electrode Catheter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6860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erte B, Zeppenfeld K, Tung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os and Cons of Mini- or Micro-electrode and Multi-electrode Catheter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0;9(3):128–35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2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">
  <a:themeElements>
    <a:clrScheme name="Theme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2024-11-20T03:22:52Z</dcterms:created>
  <dcterms:modified xsi:type="dcterms:W3CDTF">2024-11-20T03:22:52Z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