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848189" ContentType="image/png"/>
  <Default Extension="7627017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9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8ce4e74051.83848189"/>
  <Relationship Id="rId3" Type="http://schemas.openxmlformats.org/officeDocument/2006/relationships/image" Target="../media/logo_673d58ce6860b02.7627017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24350"/>
          <a:chOff x="9525" y="9525"/>
          <a:chExt cx="9229725" cy="4324350"/>
        </a:xfrm>
      </p:grpSpPr>
      <p:pic>
        <p:nvPicPr>
          <p:cNvPr id="1" name="Combined Fields of View from Mini- or Micro-electrode-embedded Catheters" descr="Combined Fields of View from Mini- or Micro-electrode-embedded Cathete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562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rte B, Zeppenfeld K, Tung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bined Fields of View from Mini- or Micro-electrode-embedded Cathete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3):128–35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2024-11-20T03:34:38Z</dcterms:created>
  <dcterms:modified xsi:type="dcterms:W3CDTF">2024-11-20T03:34:38Z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