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848189" ContentType="image/png"/>
  <Default Extension="762701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ce4e74051.83848189"/>
  <Relationship Id="rId3" Type="http://schemas.openxmlformats.org/officeDocument/2006/relationships/image" Target="../media/logo_673d58ce6860b02.762701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Combined Fields of View from Mini- or Micro-electrode-embedded Catheters" descr="Combined Fields of View from Mini- or Micro-electrode-embedded Cath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rte B, Zeppenfeld K, Tu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bined Fields of View from Mini- or Micro-electrode-embedded Cath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8–3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2024-11-20T03:34:38Z</dcterms:created>
  <dcterms:modified xsi:type="dcterms:W3CDTF">2024-11-20T03:34:38Z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