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40811" ContentType="image/png"/>
  <Default Extension="368373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6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bab04bea11.41140811"/>
  <Relationship Id="rId3" Type="http://schemas.openxmlformats.org/officeDocument/2006/relationships/image" Target="../media/logo_673d5bab1fe4a22.368373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Problems with Field of View" descr="Problems with Field of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 B, Zeppenfeld K, Tu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blems with Field of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8–3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2024-11-20T03:46:51Z</dcterms:created>
  <dcterms:modified xsi:type="dcterms:W3CDTF">2024-11-20T03:46:51Z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