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447564" ContentType="image/png"/>
  <Default Extension="996180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2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63e0c68b01.34447564"/>
  <Relationship Id="rId3" Type="http://schemas.openxmlformats.org/officeDocument/2006/relationships/image" Target="../media/logo_673d563e218af02.996180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19625"/>
          <a:chOff x="9525" y="9525"/>
          <a:chExt cx="9229725" cy="4619625"/>
        </a:xfrm>
      </p:grpSpPr>
      <p:pic>
        <p:nvPicPr>
          <p:cNvPr id="1" name="Example of Difference in Field of View" descr="Example of Difference in Field of 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57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rte B, Zeppenfeld K, Tung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ample of Difference in Field of 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28–35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2024-11-20T03:23:42Z</dcterms:created>
  <dcterms:modified xsi:type="dcterms:W3CDTF">2024-11-20T03:23:42Z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