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47564" ContentType="image/png"/>
  <Default Extension="996180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3e0c68b01.34447564"/>
  <Relationship Id="rId3" Type="http://schemas.openxmlformats.org/officeDocument/2006/relationships/image" Target="../media/logo_673d563e218af02.996180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Example of Difference in Field of View" descr="Example of Difference in Field of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rte B, Zeppenfeld K, Tu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Difference in Field of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8–3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2024-11-20T03:23:42Z</dcterms:created>
  <dcterms:modified xsi:type="dcterms:W3CDTF">2024-11-20T03:23:42Z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