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997112" ContentType="image/png"/>
  <Default Extension="044250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909a5be741.19997112"/>
  <Relationship Id="rId3" Type="http://schemas.openxmlformats.org/officeDocument/2006/relationships/image" Target="../media/logo_673d5909b578c62.044250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Traditional Machine Learning and Deep Learning" descr="Traditional Machine Learning and Deep Learn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50577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de Leur RR, Boonstra MJ, Bagheri A, Roudijk RW, Sammani A, Taha K, Doevendans PA, Harst Pvd, van Dam PM, Hassink RJ, van Es R, Asselbergs F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ditional Machine Learning and Deep Learn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46–5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2024-11-20T03:35:37Z</dcterms:created>
  <dcterms:modified xsi:type="dcterms:W3CDTF">2024-11-20T03:35:37Z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