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776234" ContentType="image/png"/>
  <Default Extension="163242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4ce48da71.41776234"/>
  <Relationship Id="rId3" Type="http://schemas.openxmlformats.org/officeDocument/2006/relationships/image" Target="../media/logo_673d5a4d0b5e022.163242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The Effect of Shifting Precordial Electrodes Upward or Downward" descr="The Effect of Shifting Precordial Electrodes Upward or Downwar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810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e Leur RR, Boonstra MJ, Bagheri A, Roudijk RW, Sammani A, Taha K, Doevendans PA, Harst Pvd, van Dam PM, Hassink RJ, van Es R, Asselbergs F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Effect of Shifting Precordial Electrodes Upward or Downwar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46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2024-11-20T03:41:01Z</dcterms:created>
  <dcterms:modified xsi:type="dcterms:W3CDTF">2024-11-20T03:41:01Z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