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896971" ContentType="image/png"/>
  <Default Extension="856804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1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5c15e53b91.73896971"/>
  <Relationship Id="rId3" Type="http://schemas.openxmlformats.org/officeDocument/2006/relationships/image" Target="../media/logo_673d55c177c4e62.856804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Standardised Clinical Visualised Signals" descr="Standardised Clinical Visualised Sign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048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de Leur RR, Boonstra MJ, Bagheri A, Roudijk RW, Sammani A, Taha K, Doevendans PA, Harst Pvd, van Dam PM, Hassink RJ, van Es R, Asselbergs F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andardised Clinical Visualised Sign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46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2024-11-20T03:21:37Z</dcterms:created>
  <dcterms:modified xsi:type="dcterms:W3CDTF">2024-11-20T03:21:37Z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