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5960751" ContentType="image/png"/>
  <Default Extension="8572257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7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81e2fcf831.35960751"/>
  <Relationship Id="rId3" Type="http://schemas.openxmlformats.org/officeDocument/2006/relationships/image" Target="../media/logo_673d581e478d402.8572257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Important Regions for the Deep Neural Network" descr="Important Regions for the Deep Neural Networ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26003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n de Leur RR, Boonstra MJ, Bagheri A, Roudijk RW, Sammani A, Taha K, Doevendans PA, Harst Pvd, van Dam PM, Hassink RJ, van Es R, Asselbergs F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portant Regions for the Deep Neural Networ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3):146–5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2024-11-20T03:31:42Z</dcterms:created>
  <dcterms:modified xsi:type="dcterms:W3CDTF">2024-11-20T03:31:42Z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