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90736" ContentType="image/png"/>
  <Default Extension="489545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cc7fa1881.69090736"/>
  <Relationship Id="rId3" Type="http://schemas.openxmlformats.org/officeDocument/2006/relationships/image" Target="../media/logo_673d57cc9cdf062.489545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Systematic Overview of Relevant Threats of AI Algorithms in Electrophysiology" descr="Systematic Overview of Relevant Threats of AI Algorithms in Electrophys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 Leur RR, Boonstra MJ, Bagheri A, Roudijk RW, Sammani A, Taha K, Doevendans PA, Harst Pvd, van Dam PM, Hassink RJ, van Es R, Asselbergs F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stematic Overview of Relevant Threats of AI Algorithms in Electrophys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46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2024-11-20T03:30:20Z</dcterms:created>
  <dcterms:modified xsi:type="dcterms:W3CDTF">2024-11-20T03:30:20Z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