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240371" ContentType="image/png"/>
  <Default Extension="55143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cca8580a01.04240371"/>
  <Relationship Id="rId3" Type="http://schemas.openxmlformats.org/officeDocument/2006/relationships/image" Target="../media/logo_673d5cca9d09002.55143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Summary of Randomised Trials of Catheter Ablation" descr="Summary of Randomised Trials of Cathe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ysenck W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andomised Trials of Cathe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61–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2024-11-20T03:51:38Z</dcterms:created>
  <dcterms:modified xsi:type="dcterms:W3CDTF">2024-11-20T03:51:38Z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