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240371" ContentType="image/png"/>
  <Default Extension="551432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cca8580a01.04240371"/>
  <Relationship Id="rId3" Type="http://schemas.openxmlformats.org/officeDocument/2006/relationships/image" Target="../media/logo_673d5cca9d09002.551432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24375"/>
          <a:chOff x="9525" y="9525"/>
          <a:chExt cx="9229725" cy="4524375"/>
        </a:xfrm>
      </p:grpSpPr>
      <p:pic>
        <p:nvPicPr>
          <p:cNvPr id="1" name="Summary of Randomised Trials of Catheter Ablation" descr="Summary of Randomised Trials of Catheter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6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ysenck W, Sab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Randomised Trials of Catheter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61–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2024-11-20T03:51:38Z</dcterms:created>
  <dcterms:modified xsi:type="dcterms:W3CDTF">2024-11-20T03:51:38Z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