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790778" ContentType="image/png"/>
  <Default Extension="091881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676c14c631.39790778"/>
  <Relationship Id="rId3" Type="http://schemas.openxmlformats.org/officeDocument/2006/relationships/image" Target="../media/logo_673d5676c79b492.091881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72075"/>
          <a:chOff x="9525" y="9525"/>
          <a:chExt cx="9229725" cy="5172075"/>
        </a:xfrm>
      </p:grpSpPr>
      <p:pic>
        <p:nvPicPr>
          <p:cNvPr id="1" name="Pathophysiological Mechanisms of Cardiovascular Effects" descr="Pathophysiological Mechanisms of Cardiovascular Effec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10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ínez-Rubio A, Ascoeta S, Taibi F, Guindo-Soldevil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hophysiological Mechanisms of Cardiovascular Effec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2024-11-20T03:24:38Z</dcterms:created>
  <dcterms:modified xsi:type="dcterms:W3CDTF">2024-11-20T03:24:38Z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