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761317" ContentType="image/png"/>
  <Default Extension="414617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2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614112b901.85761317"/>
  <Relationship Id="rId3" Type="http://schemas.openxmlformats.org/officeDocument/2006/relationships/image" Target="../media/logo_673d56142a01d92.414617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76625"/>
          <a:chOff x="9525" y="9525"/>
          <a:chExt cx="9229725" cy="3476625"/>
        </a:xfrm>
      </p:grpSpPr>
      <p:pic>
        <p:nvPicPr>
          <p:cNvPr id="1" name="The 5-year Outcomes of Randomised Trials" descr="The 5-year Outcomes of Randomised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14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ahangiri M, Mani K, Yates MT, Nowell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5-year Outcomes of Randomised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67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2024-11-20T03:23:00Z</dcterms:created>
  <dcterms:modified xsi:type="dcterms:W3CDTF">2024-11-20T03:23:00Z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