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91872" ContentType="image/png"/>
  <Default Extension="517368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bbed7c831.17791872"/>
  <Relationship Id="rId3" Type="http://schemas.openxmlformats.org/officeDocument/2006/relationships/image" Target="../media/logo_673d55bc0ee9782.517368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Impact of SGLT2 Inhibition on Cardiovascular Disease" descr="Impact of SGLT2 Inhibition on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Quek D, Martínez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SGLT2 Inhibition on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2024-11-20T03:21:32Z</dcterms:created>
  <dcterms:modified xsi:type="dcterms:W3CDTF">2024-11-20T03:21:32Z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