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791872" ContentType="image/png"/>
  <Default Extension="517368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1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5bbed7c831.17791872"/>
  <Relationship Id="rId3" Type="http://schemas.openxmlformats.org/officeDocument/2006/relationships/image" Target="../media/logo_673d55bc0ee9782.517368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10050"/>
          <a:chOff x="9525" y="9525"/>
          <a:chExt cx="9229725" cy="4210050"/>
        </a:xfrm>
      </p:grpSpPr>
      <p:pic>
        <p:nvPicPr>
          <p:cNvPr id="1" name="Impact of SGLT2 Inhibition on Cardiovascular Disease" descr="Impact of SGLT2 Inhibition on Cardiovascular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48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sano G, Quek D, Martínez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pact of SGLT2 Inhibition on Cardiovascular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3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2024-11-20T03:21:32Z</dcterms:created>
  <dcterms:modified xsi:type="dcterms:W3CDTF">2024-11-20T03:21:32Z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