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0293467" ContentType="image/png"/>
  <Default Extension="0516606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01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597a9e99901.30293467"/>
  <Relationship Id="rId3" Type="http://schemas.openxmlformats.org/officeDocument/2006/relationships/image" Target="../media/logo_673d597aab3d172.0516606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95975"/>
          <a:chOff x="9525" y="9525"/>
          <a:chExt cx="9229725" cy="5895975"/>
        </a:xfrm>
      </p:grpSpPr>
      <p:pic>
        <p:nvPicPr>
          <p:cNvPr id="1" name="Number and Clinical Categorisation of Patients" descr="Number and Clinical Categorisation of Pati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1339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osano G, Quek D, Martínez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umber and Clinical Categorisation of Pati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0;6:e3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0.2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3">
  <a:themeElements>
    <a:clrScheme name="Theme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2024-11-20T03:37:30Z</dcterms:created>
  <dcterms:modified xsi:type="dcterms:W3CDTF">2024-11-20T03:37:30Z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