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589853" ContentType="image/png"/>
  <Default Extension="574202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e5713d691.05589853"/>
  <Relationship Id="rId3" Type="http://schemas.openxmlformats.org/officeDocument/2006/relationships/image" Target="../media/logo_673d57e58061f82.574202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81375"/>
          <a:chOff x="9525" y="9525"/>
          <a:chExt cx="9229725" cy="3381375"/>
        </a:xfrm>
      </p:grpSpPr>
      <p:pic>
        <p:nvPicPr>
          <p:cNvPr id="1" name="Summary of Heart Failure Outcomes in SGLT2 Inhibitor Clinical Studies" descr="Summary of Heart Failure Outcomes in SGLT2 Inhibitor Clinical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19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no G, Quek D, Martínez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Heart Failure Outcomes in SGLT2 Inhibitor Clinical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2024-11-20T03:30:45Z</dcterms:created>
  <dcterms:modified xsi:type="dcterms:W3CDTF">2024-11-20T03:30:45Z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