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5589853" ContentType="image/png"/>
  <Default Extension="5742029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971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57e5713d691.05589853"/>
  <Relationship Id="rId3" Type="http://schemas.openxmlformats.org/officeDocument/2006/relationships/image" Target="../media/logo_673d57e58061f82.5742029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381375"/>
          <a:chOff x="9525" y="9525"/>
          <a:chExt cx="9229725" cy="3381375"/>
        </a:xfrm>
      </p:grpSpPr>
      <p:pic>
        <p:nvPicPr>
          <p:cNvPr id="1" name="Summary of Heart Failure Outcomes in SGLT2 Inhibitor Clinical Studies" descr="Summary of Heart Failure Outcomes in SGLT2 Inhibitor Clinical Studi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6193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osano G, Quek D, Martínez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mmary of Heart Failure Outcomes in SGLT2 Inhibitor Clinical Studi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0;6:e3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0.2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">
  <a:themeElements>
    <a:clrScheme name="Theme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2024-11-20T03:30:45Z</dcterms:created>
  <dcterms:modified xsi:type="dcterms:W3CDTF">2024-11-20T03:30:45Z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