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061028" ContentType="image/png"/>
  <Default Extension="476843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bacb8c2391.13061028"/>
  <Relationship Id="rId3" Type="http://schemas.openxmlformats.org/officeDocument/2006/relationships/image" Target="../media/logo_673d5bacbee3252.476843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62400"/>
          <a:chOff x="9525" y="9525"/>
          <a:chExt cx="9229725" cy="3962400"/>
        </a:xfrm>
      </p:grpSpPr>
      <p:pic>
        <p:nvPicPr>
          <p:cNvPr id="1" name="Proposed Mechanism of Cardiovascular Benefits" descr="Proposed Mechanism of Cardiovascular Benefi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00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ano G, Quek D, Martínez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Mechanism of Cardiovascular Benefi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2024-11-20T03:46:52Z</dcterms:created>
  <dcterms:modified xsi:type="dcterms:W3CDTF">2024-11-20T03:46:52Z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