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077910" ContentType="image/png"/>
  <Default Extension="293236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62c2498011.77077910"/>
  <Relationship Id="rId3" Type="http://schemas.openxmlformats.org/officeDocument/2006/relationships/image" Target="../media/logo_673d562c39b8362.293236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38750"/>
          <a:chOff x="9525" y="9525"/>
          <a:chExt cx="9229725" cy="5238750"/>
        </a:xfrm>
      </p:grpSpPr>
      <p:pic>
        <p:nvPicPr>
          <p:cNvPr id="1" name="Proposed Modification to the Therapeutic Algorithm" descr="Proposed Modification to the Therapeutic Algori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76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sano G, Quek D, Martínez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Modification to the Therapeutic Algori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2024-11-20T03:23:24Z</dcterms:created>
  <dcterms:modified xsi:type="dcterms:W3CDTF">2024-11-20T03:23:24Z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