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988725" ContentType="image/png"/>
  <Default Extension="303195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1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a81693c981.23988725"/>
  <Relationship Id="rId3" Type="http://schemas.openxmlformats.org/officeDocument/2006/relationships/image" Target="../media/logo_673d3a817b60e72.303195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38675"/>
          <a:chOff x="9525" y="9525"/>
          <a:chExt cx="9229725" cy="4638675"/>
        </a:xfrm>
      </p:grpSpPr>
      <p:pic>
        <p:nvPicPr>
          <p:cNvPr id="1" name="Maternal Adverse Cardiac Outcomes" descr="Maternal Adverse Cardiac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3876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li PA, Orang’o EO, Mwangi A, Barasa F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ternal Adverse Cardiac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2024-11-20T01:25:21Z</dcterms:created>
  <dcterms:modified xsi:type="dcterms:W3CDTF">2024-11-20T01:25:21Z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