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091012" ContentType="image/png"/>
  <Default Extension="463904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67ac99311.16091012"/>
  <Relationship Id="rId3" Type="http://schemas.openxmlformats.org/officeDocument/2006/relationships/image" Target="../media/logo_673d3d67b07b072.463904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ternal Clinical Characteristics Associated With Adverse Outcomes" descr="Maternal Clinical Characteristics Associated With Adverse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i PA, Orang’o EO, Mwangi A, Barasa F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ernal Clinical Characteristics Associated With Adverse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2024-11-20T01:37:43Z</dcterms:created>
  <dcterms:modified xsi:type="dcterms:W3CDTF">2024-11-20T01:37:43Z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