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841787" ContentType="image/png"/>
  <Default Extension="527467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006b577e41.47841787"/>
  <Relationship Id="rId3" Type="http://schemas.openxmlformats.org/officeDocument/2006/relationships/image" Target="../media/logo_673d4006d4ede82.527467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105650"/>
          <a:chOff x="9525" y="9525"/>
          <a:chExt cx="9229725" cy="7105650"/>
        </a:xfrm>
      </p:grpSpPr>
      <p:pic>
        <p:nvPicPr>
          <p:cNvPr id="1" name="Severity of Cardiac Disease According to Type of Lesion" descr="Severity of Cardiac Disease According to Type of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343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li PA, Orang’o EO, Mwangi A, Barasa F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verity of Cardiac Disease According to Type of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2024-11-20T01:48:54Z</dcterms:created>
  <dcterms:modified xsi:type="dcterms:W3CDTF">2024-11-20T01:48:54Z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