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349556" ContentType="image/png"/>
  <Default Extension="100962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400b4a00581.89349556"/>
  <Relationship Id="rId3" Type="http://schemas.openxmlformats.org/officeDocument/2006/relationships/image" Target="../media/logo_673d400b5da8362.100962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Maternal Adverse Obstetric Outcomes" descr="Maternal Adverse Obstetric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li PA, Orang’o EO, Mwangi A, Barasa F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ernal Adverse Obstetric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2024-11-20T01:48:59Z</dcterms:created>
  <dcterms:modified xsi:type="dcterms:W3CDTF">2024-11-20T01:48:59Z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