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338408" ContentType="image/png"/>
  <Default Extension="44561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8be8c43d91.81338408"/>
  <Relationship Id="rId3" Type="http://schemas.openxmlformats.org/officeDocument/2006/relationships/image" Target="../media/logo_673d38be9b2a452.44561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52700"/>
          <a:chOff x="9525" y="9525"/>
          <a:chExt cx="9229725" cy="2552700"/>
        </a:xfrm>
      </p:grpSpPr>
      <p:pic>
        <p:nvPicPr>
          <p:cNvPr id="1" name="Multivariate Logistic Regression Outcomes" descr="Multivariate Logistic Regression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179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i PA, Orang’o EO, Mwangi A, Baras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variate Logistic Regression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2024-11-20T01:17:50Z</dcterms:created>
  <dcterms:modified xsi:type="dcterms:W3CDTF">2024-11-20T01:17:50Z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