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119712" ContentType="image/png"/>
  <Default Extension="844322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6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c53d8b3c11.62119712"/>
  <Relationship Id="rId3" Type="http://schemas.openxmlformats.org/officeDocument/2006/relationships/image" Target="../media/logo_673d3c53ebbeb92.844322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76875"/>
          <a:chOff x="9525" y="9525"/>
          <a:chExt cx="9229725" cy="5476875"/>
        </a:xfrm>
      </p:grpSpPr>
      <p:pic>
        <p:nvPicPr>
          <p:cNvPr id="1" name="Studies of Different Dual Antiplatelet Therapy" descr="Studies of Different Dual Antiplatelet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14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exopoulos D, Varlamos C, Benetou D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of Different Dual Antiplatelet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2024-11-20T01:33:07Z</dcterms:created>
  <dcterms:modified xsi:type="dcterms:W3CDTF">2024-11-20T01:33:07Z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