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119712" ContentType="image/png"/>
  <Default Extension="844322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c53d8b3c11.62119712"/>
  <Relationship Id="rId3" Type="http://schemas.openxmlformats.org/officeDocument/2006/relationships/image" Target="../media/logo_673d3c53ebbeb92.844322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Studies of Different Dual Antiplatelet Therapy" descr="Studies of Different Dual Antiplatelet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exopoulos D, Varlamos C, Benetou D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of Different Dual Antiplatelet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2024-11-20T01:33:07Z</dcterms:created>
  <dcterms:modified xsi:type="dcterms:W3CDTF">2024-11-20T01:33:07Z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