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8980055" ContentType="image/png"/>
  <Default Extension="7867173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35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fbb2b25041.68980055"/>
  <Relationship Id="rId3" Type="http://schemas.openxmlformats.org/officeDocument/2006/relationships/image" Target="../media/logo_673d3fbb4d0b862.7867173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24400"/>
          <a:chOff x="9525" y="9525"/>
          <a:chExt cx="9229725" cy="4724400"/>
        </a:xfrm>
      </p:grpSpPr>
      <p:pic>
        <p:nvPicPr>
          <p:cNvPr id="1" name="Dual Antiplatelet Therapy in Specific Anatomical Subsets" descr="Dual Antiplatelet Therapy in Specific Anatomical Subse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962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exopoulos D, Varlamos C, Benetou D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ual Antiplatelet Therapy in Specific Anatomical Subse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0;14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2024-11-20T01:47:39Z</dcterms:created>
  <dcterms:modified xsi:type="dcterms:W3CDTF">2024-11-20T01:47:39Z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