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880211" ContentType="image/png"/>
  <Default Extension="981576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0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a1886b9131.29880211"/>
  <Relationship Id="rId3" Type="http://schemas.openxmlformats.org/officeDocument/2006/relationships/image" Target="../media/logo_673d3a189dafa82.981576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76675"/>
          <a:chOff x="9525" y="9525"/>
          <a:chExt cx="9229725" cy="3876675"/>
        </a:xfrm>
      </p:grpSpPr>
      <p:pic>
        <p:nvPicPr>
          <p:cNvPr id="1" name="Complex Percutaneous Coronary Intervention Definition Components" descr="Complex Percutaneous Coronary Intervention Definition Compon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14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exopoulos D, Varlamos C, Benetou D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lex Percutaneous Coronary Intervention Definition Compon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2024-11-20T01:23:36Z</dcterms:created>
  <dcterms:modified xsi:type="dcterms:W3CDTF">2024-11-20T01:23:36Z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