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408334" ContentType="image/png"/>
  <Default Extension="808325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1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76a7dad981.67408334"/>
  <Relationship Id="rId3" Type="http://schemas.openxmlformats.org/officeDocument/2006/relationships/image" Target="../media/logo_673d376a9204b52.808325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62550"/>
          <a:chOff x="9525" y="9525"/>
          <a:chExt cx="9229725" cy="5162550"/>
        </a:xfrm>
      </p:grpSpPr>
      <p:pic>
        <p:nvPicPr>
          <p:cNvPr id="1" name="Definition of a Complex PCI Patient" descr="Definition of a Complex PCI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4400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exopoulos D, Varlamos C, Benetou D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 of a Complex PCI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2024-11-20T01:12:10Z</dcterms:created>
  <dcterms:modified xsi:type="dcterms:W3CDTF">2024-11-20T01:12:10Z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