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2697009" ContentType="image/png"/>
  <Default Extension="76155868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8184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d39208665d01.62697009"/>
  <Relationship Id="rId3" Type="http://schemas.openxmlformats.org/officeDocument/2006/relationships/image" Target="../media/logo_673d3920a99f692.76155868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Echocardiographic Assessment of a Patent Foramen Ovale" descr="Echocardiographic Assessment of a Patent Foramen Ova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533400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Giblett JP, Williams LK, Kyranis S, Shapiro LM, Calvert P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Echocardiographic Assessment of a Patent Foramen Oval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20;15:e15. 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9.2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2024-11-20T01:19:28Z</dcterms:created>
  <dcterms:modified xsi:type="dcterms:W3CDTF">2024-11-20T01:19:28Z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