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976875" ContentType="image/png"/>
  <Default Extension="796575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2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eb860be751.59976875"/>
  <Relationship Id="rId3" Type="http://schemas.openxmlformats.org/officeDocument/2006/relationships/image" Target="../media/logo_673d3eb86e62842.796575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arison of Patent Foramen Ovale and Atrial Septal Defects" descr="Comparison of Patent Foramen Ovale and Atrial Septal Defec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67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blett JP, Williams LK, Kyranis S, Shapiro LM, Calvert 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Patent Foramen Ovale and Atrial Septal Defec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2024-11-20T01:43:20Z</dcterms:created>
  <dcterms:modified xsi:type="dcterms:W3CDTF">2024-11-20T01:43:20Z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