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849073" ContentType="image/png"/>
  <Default Extension="66308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7f8bc76491.10849073"/>
  <Relationship Id="rId3" Type="http://schemas.openxmlformats.org/officeDocument/2006/relationships/image" Target="../media/logo_673d37f8c5b4082.66308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62725"/>
          <a:chOff x="9525" y="9525"/>
          <a:chExt cx="9229725" cy="6562725"/>
        </a:xfrm>
      </p:grpSpPr>
      <p:pic>
        <p:nvPicPr>
          <p:cNvPr id="1" name="Randomised Trials Comparing Patent Foramen Ovale Closure with Medical Therapy" descr="Randomised Trials Comparing Patent Foramen Ovale Closure with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00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Williams LK, Kyranis S, Shapiro LM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Trials Comparing Patent Foramen Ovale Closure with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2024-11-20T01:14:32Z</dcterms:created>
  <dcterms:modified xsi:type="dcterms:W3CDTF">2024-11-20T01:14:32Z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