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2137517" ContentType="image/png"/>
  <Default Extension="01514989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08160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d3831bcad161.12137517"/>
  <Relationship Id="rId3" Type="http://schemas.openxmlformats.org/officeDocument/2006/relationships/image" Target="../media/logo_673d3831dea2712.01514989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096000"/>
          <a:chOff x="9525" y="9525"/>
          <a:chExt cx="9229725" cy="6096000"/>
        </a:xfrm>
      </p:grpSpPr>
      <p:pic>
        <p:nvPicPr>
          <p:cNvPr id="1" name="The Patent Foramen Ovale Closure Procedure" descr="The Patent Foramen Ovale Closure Proced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334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Giblett JP, Williams LK, Kyranis S, Shapiro LM, Calvert PA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The Patent Foramen Ovale Closure Procedur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Interventional Cardiology Review 2020;15:e15. 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icr.2019.2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3">
  <a:themeElements>
    <a:clrScheme name="Theme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2024-11-20T01:15:29Z</dcterms:created>
  <dcterms:modified xsi:type="dcterms:W3CDTF">2024-11-20T01:15:29Z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