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001658" ContentType="image/png"/>
  <Default Extension="537937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53aea2691.20001658"/>
  <Relationship Id="rId3" Type="http://schemas.openxmlformats.org/officeDocument/2006/relationships/image" Target="../media/logo_673d3c53b97e692.537937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Devices Approved for Patent Foramen Ovale Closure" descr="Devices Approved for Patent Foramen Ovale Cl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Williams LK, Kyranis S, Shapiro LM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vices Approved for Patent Foramen Ovale Cl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2024-11-20T01:33:07Z</dcterms:created>
  <dcterms:modified xsi:type="dcterms:W3CDTF">2024-11-20T01:33:07Z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