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4882013" ContentType="image/png"/>
  <Default Extension="6276556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822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3ad5974dc51.74882013"/>
  <Relationship Id="rId3" Type="http://schemas.openxmlformats.org/officeDocument/2006/relationships/image" Target="../media/logo_673d3ad5af7c182.6276556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Suggested Pathway for the Management of ST-elevation MI" descr="Suggested Pathway for the Management of ST-elevation MI"/>
          <p:cNvPicPr>
            <a:picLocks noChangeAspect="1"/>
          </p:cNvPicPr>
          <p:nvPr/>
        </p:nvPicPr>
        <p:blipFill>
          <a:blip r:embed="rId2"/>
          <a:stretch>
            <a:fillRect/>
          </a:stretch>
        </p:blipFill>
        <p:spPr>
          <a:xfrm>
            <a:off x="9525" y="885825"/>
            <a:ext cx="413385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eligman H, Sen S, Nijjer S, Al-Lamee R, Clifford P, Sethi A, Hadjiloizou N, Kaprielian R, Ramrakha P, Bellamy M, Khan MA, Kooner J, Foale RA, Mikhail G, Baker CS, Mayet J, Malik I, Khamis R, Petraco R]]></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ggested Pathway for the Management of ST-elevation MI]]></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Review 2020;15:e1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20.21]]></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2024-11-20T01:26:45Z</dcterms:created>
  <dcterms:modified xsi:type="dcterms:W3CDTF">2024-11-20T01:26:45Z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