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7303271" ContentType="image/png"/>
  <Default Extension="7273831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826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3c358d2f271.67303271"/>
  <Relationship Id="rId3" Type="http://schemas.openxmlformats.org/officeDocument/2006/relationships/image" Target="../media/logo_673d3c35a685d02.7273831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Suggested Clinical Pathway for the Management" descr="Suggested Clinical Pathway for the Management"/>
          <p:cNvPicPr>
            <a:picLocks noChangeAspect="1"/>
          </p:cNvPicPr>
          <p:nvPr/>
        </p:nvPicPr>
        <p:blipFill>
          <a:blip r:embed="rId2"/>
          <a:stretch>
            <a:fillRect/>
          </a:stretch>
        </p:blipFill>
        <p:spPr>
          <a:xfrm>
            <a:off x="9525" y="885825"/>
            <a:ext cx="40290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eligman H, Sen S, Nijjer S, Al-Lamee R, Clifford P, Sethi A, Hadjiloizou N, Kaprielian R, Ramrakha P, Bellamy M, Khan MA, Kooner J, Foale RA, Mikhail G, Baker CS, Mayet J, Malik I, Khamis R, Petraco R]]></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ggested Clinical Pathway for the Managemen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Review 2020;15: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20.21]]></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2024-11-20T01:32:37Z</dcterms:created>
  <dcterms:modified xsi:type="dcterms:W3CDTF">2024-11-20T01:32:37Z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