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67303271" ContentType="image/png"/>
  <Default Extension="72738314"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08263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d3c358d2f271.67303271"/>
  <Relationship Id="rId3" Type="http://schemas.openxmlformats.org/officeDocument/2006/relationships/image" Target="../media/logo_673d3c35a685d02.72738314"/>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6600825"/>
          <a:chOff x="9525" y="9525"/>
          <a:chExt cx="9229725" cy="6600825"/>
        </a:xfrm>
      </p:grpSpPr>
      <p:pic>
        <p:nvPicPr>
          <p:cNvPr id="1" name="Suggested Clinical Pathway for the Management" descr="Suggested Clinical Pathway for the Management"/>
          <p:cNvPicPr>
            <a:picLocks noChangeAspect="1"/>
          </p:cNvPicPr>
          <p:nvPr/>
        </p:nvPicPr>
        <p:blipFill>
          <a:blip r:embed="rId2"/>
          <a:stretch>
            <a:fillRect/>
          </a:stretch>
        </p:blipFill>
        <p:spPr>
          <a:xfrm>
            <a:off x="9525" y="885825"/>
            <a:ext cx="4029075" cy="571500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Seligman H, Sen S, Nijjer S, Al-Lamee R, Clifford P, Sethi A, Hadjiloizou N, Kaprielian R, Ramrakha P, Bellamy M, Khan MA, Kooner J, Foale RA, Mikhail G, Baker CS, Mayet J, Malik I, Khamis R, Petraco R]]></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Suggested Clinical Pathway for the Management]]></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Interventional Cardiology Review 2020;15:e16.]]></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icr.2020.21]]></a:t>
            </a:r>
          </a:p>
        </p:txBody>
      </p:sp>
    </p:spTree>
  </p:cSld>
  <p:clrMapOvr>
    <a:masterClrMapping/>
  </p:clrMapOvr>
</p:sld>
</file>

<file path=ppt/theme/theme1.xml><?xml version="1.0" encoding="utf-8"?>
<a:theme xmlns:a="http://schemas.openxmlformats.org/drawingml/2006/main" name="Theme52">
  <a:themeElements>
    <a:clrScheme name="Theme5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2024-11-20T01:32:37Z</dcterms:created>
  <dcterms:modified xsi:type="dcterms:W3CDTF">2024-11-20T01:32:37Z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