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Default Extension="61729705" ContentType="image/png"/>
  <Default Extension="36524168" ContentType="image/png"/>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10821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_673d3a6e817bc21.61729705"/>
  <Relationship Id="rId3" Type="http://schemas.openxmlformats.org/officeDocument/2006/relationships/image" Target="../media/logo_673d3a6ea231a82.36524168"/>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 y="9525"/>
          <a:ext cx="9229725" cy="7515225"/>
          <a:chOff x="9525" y="9525"/>
          <a:chExt cx="9229725" cy="7515225"/>
        </a:xfrm>
      </p:grpSpPr>
      <p:pic>
        <p:nvPicPr>
          <p:cNvPr id="1" name="Suggested Use of Personal Protective Equipment" descr="Suggested Use of Personal Protective Equipment"/>
          <p:cNvPicPr>
            <a:picLocks noChangeAspect="1"/>
          </p:cNvPicPr>
          <p:nvPr/>
        </p:nvPicPr>
        <p:blipFill>
          <a:blip r:embed="rId2"/>
          <a:stretch>
            <a:fillRect/>
          </a:stretch>
        </p:blipFill>
        <p:spPr>
          <a:xfrm>
            <a:off x="9525" y="885825"/>
            <a:ext cx="6667500" cy="6629400"/>
          </a:xfrm>
          <a:prstGeom prst="rect">
            <a:avLst/>
          </a:prstGeom>
          <a:noFill/>
        </p:spPr>
      </p:pic>
      <p:pic>
        <p:nvPicPr>
          <p:cNvPr id="2" name="logo" descr="logo"/>
          <p:cNvPicPr>
            <a:picLocks noChangeAspect="1"/>
          </p:cNvPicPr>
          <p:nvPr/>
        </p:nvPicPr>
        <p:blipFill>
          <a:blip r:embed="rId3"/>
          <a:stretch>
            <a:fillRect/>
          </a:stretch>
        </p:blipFill>
        <p:spPr>
          <a:xfrm>
            <a:off x="7467600" y="9525"/>
            <a:ext cx="1666875" cy="619125"/>
          </a:xfrm>
          <a:prstGeom prst="rect">
            <a:avLst/>
          </a:prstGeom>
          <a:noFill/>
        </p:spPr>
      </p:pic>
      <p:sp>
        <p:nvSpPr>
          <p:cNvPr id="3" name=""/>
          <p:cNvSpPr txBox="1"/>
          <p:nvPr/>
        </p:nvSpPr>
        <p:spPr>
          <a:xfrm>
            <a:off x="9525" y="9525"/>
            <a:ext cx="57150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Seligman H, Sen S, Nijjer S, Al-Lamee R, Clifford P, Sethi A, Hadjiloizou N, Kaprielian R, Ramrakha P, Bellamy M, Khan MA, Kooner J, Foale RA, Mikhail G, Baker CS, Mayet J, Malik I, Khamis R, Petraco R]]></a:t>
            </a:r>
          </a:p>
        </p:txBody>
      </p:sp>
      <p:sp>
        <p:nvSpPr>
          <p:cNvPr id="4" name=""/>
          <p:cNvSpPr txBox="1"/>
          <p:nvPr/>
        </p:nvSpPr>
        <p:spPr>
          <a:xfrm>
            <a:off x="9525" y="333375"/>
            <a:ext cx="92202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Suggested Use of Personal Protective Equipment]]></a:t>
            </a:r>
          </a:p>
        </p:txBody>
      </p:sp>
      <p:sp>
        <p:nvSpPr>
          <p:cNvPr id="5" name=""/>
          <p:cNvSpPr txBox="1"/>
          <p:nvPr/>
        </p:nvSpPr>
        <p:spPr>
          <a:xfrm>
            <a:off x="9525" y="514350"/>
            <a:ext cx="92202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Citation: Interventional Cardiology Review 2020;15:e16.]]></a:t>
            </a:r>
          </a:p>
        </p:txBody>
      </p:sp>
      <p:sp>
        <p:nvSpPr>
          <p:cNvPr id="6" name=""/>
          <p:cNvSpPr txBox="1"/>
          <p:nvPr/>
        </p:nvSpPr>
        <p:spPr>
          <a:xfrm>
            <a:off x="9525" y="685800"/>
            <a:ext cx="9220200" cy="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1000" spc="0" u="none">
                <a:solidFill>
                  <a:srgbClr val="000000">
                    <a:alpha val="100000"/>
                  </a:srgbClr>
                </a:solidFill>
                <a:latin typeface="Calibri"/>
              </a:rPr>
              <a:t><![CDATA[https://doi.org/10.15420/icr.2020.21]]></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2024-11-20T01:25:02Z</dcterms:created>
  <dcterms:modified xsi:type="dcterms:W3CDTF">2024-11-20T01:25:02Z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