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629603" ContentType="image/png"/>
  <Default Extension="57731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ff13a4651.57629603"/>
  <Relationship Id="rId3" Type="http://schemas.openxmlformats.org/officeDocument/2006/relationships/image" Target="../media/logo_673d3aff3397472.57731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Haematoxylin and Eosin Staining" descr="Haematoxylin and Eosin Stai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otra N, Okada D, Sharma A, Chrispi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ematoxylin and Eosin Stai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2024-11-20T01:27:27Z</dcterms:created>
  <dcterms:modified xsi:type="dcterms:W3CDTF">2024-11-20T01:27:27Z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