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373537" ContentType="image/png"/>
  <Default Extension="486831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9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d9a5b35b21.06373537"/>
  <Relationship Id="rId3" Type="http://schemas.openxmlformats.org/officeDocument/2006/relationships/image" Target="../media/logo_673d3d9a7a10152.486831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57625"/>
          <a:chOff x="9525" y="9525"/>
          <a:chExt cx="9229725" cy="3857625"/>
        </a:xfrm>
      </p:grpSpPr>
      <p:pic>
        <p:nvPicPr>
          <p:cNvPr id="1" name="Cardiac MRI with Late Gadolinium in Patients With Cardiac Sarcoid" descr="Cardiac MRI with Late Gadolinium in Patients With Cardiac Sarcoi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0200" cy="3095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lotra N, Okada D, Sharma A, Chrispin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ac MRI with Late Gadolinium in Patients With Cardiac Sarco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4):182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2024-11-20T01:38:34Z</dcterms:created>
  <dcterms:modified xsi:type="dcterms:W3CDTF">2024-11-20T01:38:34Z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