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87217157" ContentType="image/png"/>
  <Default Extension="58779429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1082528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d3bcf6be2921.87217157"/>
  <Relationship Id="rId3" Type="http://schemas.openxmlformats.org/officeDocument/2006/relationships/image" Target="../media/logo_673d3bcf8b0db82.58779429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4371975"/>
          <a:chOff x="9525" y="9525"/>
          <a:chExt cx="9229725" cy="4371975"/>
        </a:xfrm>
      </p:grpSpPr>
      <p:pic>
        <p:nvPicPr>
          <p:cNvPr id="1" name="18F-FluorodeoxyglucosePET Imaging" descr="18F-FluorodeoxyglucosePET Imagin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5419725" cy="3609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Gilotra N, Okada D, Sharma A, Chrispin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18F-FluorodeoxyglucosePET Imaging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Arrhythmia & Electrophysiology Review 2020;9(4):182–8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aer.2020.09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6">
  <a:themeElements>
    <a:clrScheme name="Theme4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2024-11-20T01:30:55Z</dcterms:created>
  <dcterms:modified xsi:type="dcterms:W3CDTF">2024-11-20T01:30:55Z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