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734322" ContentType="image/png"/>
  <Default Extension="643889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af19d1a781.92734322"/>
  <Relationship Id="rId3" Type="http://schemas.openxmlformats.org/officeDocument/2006/relationships/image" Target="../media/logo_673d3af1c99a242.643889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05225"/>
          <a:chOff x="9525" y="9525"/>
          <a:chExt cx="9229725" cy="3705225"/>
        </a:xfrm>
      </p:grpSpPr>
      <p:pic>
        <p:nvPicPr>
          <p:cNvPr id="1" name="Late Gadolinium Enhancement on Cardiac MRI" descr="Late Gadolinium Enhancement on Cardiac MR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43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ilotra N, Okada D, Sharma A, Chrispin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te Gadolinium Enhancement on Cardiac MR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82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2024-11-20T01:27:13Z</dcterms:created>
  <dcterms:modified xsi:type="dcterms:W3CDTF">2024-11-20T01:27:13Z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