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789639" ContentType="image/png"/>
  <Default Extension="107605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86de593421.64789639"/>
  <Relationship Id="rId3" Type="http://schemas.openxmlformats.org/officeDocument/2006/relationships/image" Target="../media/logo_673d386e17bb752.107605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18F-Fluorodeoxyglucose PET Imaging" descr="18F-Fluorodeoxyglucose PET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2990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otra N, Okada D, Sharma A, Chrispi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8F-Fluorodeoxyglucose PET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8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2024-11-20T01:16:30Z</dcterms:created>
  <dcterms:modified xsi:type="dcterms:W3CDTF">2024-11-20T01:16:30Z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