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467949" ContentType="image/png"/>
  <Default Extension="598441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1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a7c3ebff01.34467949"/>
  <Relationship Id="rId3" Type="http://schemas.openxmlformats.org/officeDocument/2006/relationships/image" Target="../media/logo_673d3a7c5228952.598441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38575"/>
          <a:chOff x="9525" y="9525"/>
          <a:chExt cx="9229725" cy="3838575"/>
        </a:xfrm>
      </p:grpSpPr>
      <p:pic>
        <p:nvPicPr>
          <p:cNvPr id="1" name="Predictors of Sudden Cardiac Death in Chronic Chagasic Cardiomyopathy" descr="Predictors of Sudden Cardiac Death in Chronic Chagasic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10150" cy="3076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egan R, Yeung C, Baranchuk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dictors of Sudden Cardiac Death in Chronic Chagasic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4):175–8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2024-11-20T01:25:16Z</dcterms:created>
  <dcterms:modified xsi:type="dcterms:W3CDTF">2024-11-20T01:25:16Z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