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755868" ContentType="image/png"/>
  <Default Extension="529660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30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ddd3081e91.53755868"/>
  <Relationship Id="rId3" Type="http://schemas.openxmlformats.org/officeDocument/2006/relationships/image" Target="../media/logo_673d3ddd465a692.529660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10000"/>
          <a:chOff x="9525" y="9525"/>
          <a:chExt cx="9229725" cy="3810000"/>
        </a:xfrm>
      </p:grpSpPr>
      <p:pic>
        <p:nvPicPr>
          <p:cNvPr id="1" name="Rassi’s Score: Risk Factors" descr="Rassi’s Score: Risk Facto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81575" cy="3048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egan R, Yeung C, Baranchuk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ssi’s Score: Risk Facto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4):175–8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2024-11-20T01:39:41Z</dcterms:created>
  <dcterms:modified xsi:type="dcterms:W3CDTF">2024-11-20T01:39:41Z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