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755868" ContentType="image/png"/>
  <Default Extension="52966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dd3081e91.53755868"/>
  <Relationship Id="rId3" Type="http://schemas.openxmlformats.org/officeDocument/2006/relationships/image" Target="../media/logo_673d3ddd465a692.52966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Rassi’s Score: Risk Factors" descr="Rassi’s Score: Risk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egan R, Yeung C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si’s Score: Risk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75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2024-11-20T01:39:41Z</dcterms:created>
  <dcterms:modified xsi:type="dcterms:W3CDTF">2024-11-20T01:39:41Z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