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226337" ContentType="image/png"/>
  <Default Extension="361479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f010af9981.88226337"/>
  <Relationship Id="rId3" Type="http://schemas.openxmlformats.org/officeDocument/2006/relationships/image" Target="../media/logo_673d3f011c41f42.361479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38450"/>
          <a:chOff x="9525" y="9525"/>
          <a:chExt cx="9229725" cy="2838450"/>
        </a:xfrm>
      </p:grpSpPr>
      <p:pic>
        <p:nvPicPr>
          <p:cNvPr id="1" name="Rassi’s Score: Risk Stratification" descr="Rassi’s Score: Risk Strat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72050" cy="2076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egan R, Yeung C, Baranchuk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si’s Score: Risk Strat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75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2024-11-20T01:44:33Z</dcterms:created>
  <dcterms:modified xsi:type="dcterms:W3CDTF">2024-11-20T01:44:33Z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