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69658" ContentType="image/png"/>
  <Default Extension="14157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137272b01.92369658"/>
  <Relationship Id="rId3" Type="http://schemas.openxmlformats.org/officeDocument/2006/relationships/image" Target="../media/logo_673d3b1383bd212.14157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67000"/>
          <a:chOff x="9525" y="9525"/>
          <a:chExt cx="9229725" cy="2667000"/>
        </a:xfrm>
      </p:grpSpPr>
      <p:pic>
        <p:nvPicPr>
          <p:cNvPr id="1" name="ICDs in Secondary Prevention" descr="ICDs in Secondary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0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egan R, Yeung C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CDs in Secondary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75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2024-11-20T01:27:47Z</dcterms:created>
  <dcterms:modified xsi:type="dcterms:W3CDTF">2024-11-20T01:27:47Z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