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102847" ContentType="image/png"/>
  <Default Extension="291394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a23bc39041.99102847"/>
  <Relationship Id="rId3" Type="http://schemas.openxmlformats.org/officeDocument/2006/relationships/image" Target="../media/logo_673d3a23da97632.291394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52850"/>
          <a:chOff x="9525" y="9525"/>
          <a:chExt cx="9229725" cy="3752850"/>
        </a:xfrm>
      </p:grpSpPr>
      <p:pic>
        <p:nvPicPr>
          <p:cNvPr id="1" name="Process of Quantification of Left Atrial Wall Fibrosis" descr="Process of Quantification of Left Atrial Wall Fibr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90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hao Y, Dagher L, Huang C, Miller P, Marrouche N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cess of Quantification of Left Atrial Wall Fibr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89–9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2024-11-20T01:23:47Z</dcterms:created>
  <dcterms:modified xsi:type="dcterms:W3CDTF">2024-11-20T01:23:47Z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