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463568" ContentType="image/png"/>
  <Default Extension="479264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74f1a7441.70463568"/>
  <Relationship Id="rId3" Type="http://schemas.openxmlformats.org/officeDocument/2006/relationships/image" Target="../media/logo_673d3d7525c1472.479264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Personalised Treatment for Patients" descr="Personalised Treatment for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hao Y, Dagher L, Huang C, Miller P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sonalised Treatment for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9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2024-11-20T01:37:57Z</dcterms:created>
  <dcterms:modified xsi:type="dcterms:W3CDTF">2024-11-20T01:37:57Z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