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463568" ContentType="image/png"/>
  <Default Extension="4792646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29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d74f1a7441.70463568"/>
  <Relationship Id="rId3" Type="http://schemas.openxmlformats.org/officeDocument/2006/relationships/image" Target="../media/logo_673d3d7525c1472.4792646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33975"/>
          <a:chOff x="9525" y="9525"/>
          <a:chExt cx="9229725" cy="5133975"/>
        </a:xfrm>
      </p:grpSpPr>
      <p:pic>
        <p:nvPicPr>
          <p:cNvPr id="1" name="Personalised Treatment for Patients" descr="Personalised Treatment for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371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hao Y, Dagher L, Huang C, Miller P, Marrouche N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rsonalised Treatment for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4):189–9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2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2024-11-20T01:37:57Z</dcterms:created>
  <dcterms:modified xsi:type="dcterms:W3CDTF">2024-11-20T01:37:57Z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